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dia, Cristo me falou: </a:t>
            </a:r>
          </a:p>
          <a:p>
            <a:r>
              <a:rPr lang="pt-BR" dirty="0"/>
              <a:t>“Não é preciso transpor o </a:t>
            </a:r>
          </a:p>
          <a:p>
            <a:r>
              <a:rPr lang="pt-BR" dirty="0"/>
              <a:t>mar </a:t>
            </a:r>
            <a:r>
              <a:rPr lang="pt-BR" dirty="0" err="1"/>
              <a:t>p’ra</a:t>
            </a:r>
            <a:r>
              <a:rPr lang="pt-BR" dirty="0"/>
              <a:t> ser um missionário.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tudo o que praticares, </a:t>
            </a:r>
          </a:p>
          <a:p>
            <a:r>
              <a:rPr lang="pt-BR" dirty="0"/>
              <a:t>Tu poderás converter alguém </a:t>
            </a:r>
          </a:p>
          <a:p>
            <a:r>
              <a:rPr lang="pt-BR" dirty="0"/>
              <a:t>e ser um missionário. </a:t>
            </a:r>
          </a:p>
        </p:txBody>
      </p:sp>
    </p:spTree>
    <p:extLst>
      <p:ext uri="{BB962C8B-B14F-4D97-AF65-F5344CB8AC3E}">
        <p14:creationId xmlns:p14="http://schemas.microsoft.com/office/powerpoint/2010/main" val="917532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51E9D4B-52F6-4445-8D6F-DED2055B90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tens que caminhar, </a:t>
            </a:r>
          </a:p>
          <a:p>
            <a:r>
              <a:rPr lang="pt-BR" dirty="0"/>
              <a:t>tem gente mesmo aqui </a:t>
            </a:r>
          </a:p>
          <a:p>
            <a:r>
              <a:rPr lang="pt-BR" dirty="0"/>
              <a:t>Que para Deus tu </a:t>
            </a:r>
          </a:p>
          <a:p>
            <a:r>
              <a:rPr lang="pt-BR" dirty="0"/>
              <a:t>podes conduzir. </a:t>
            </a:r>
          </a:p>
        </p:txBody>
      </p:sp>
    </p:spTree>
    <p:extLst>
      <p:ext uri="{BB962C8B-B14F-4D97-AF65-F5344CB8AC3E}">
        <p14:creationId xmlns:p14="http://schemas.microsoft.com/office/powerpoint/2010/main" val="3175021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F5A931-3FE7-4E8B-9123-EE627C5873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 fé e tu irás, </a:t>
            </a:r>
          </a:p>
          <a:p>
            <a:r>
              <a:rPr lang="pt-BR" dirty="0"/>
              <a:t>então, compreender </a:t>
            </a:r>
          </a:p>
          <a:p>
            <a:r>
              <a:rPr lang="pt-BR" dirty="0"/>
              <a:t>As coisas que é teu </a:t>
            </a:r>
            <a:r>
              <a:rPr lang="pt-BR"/>
              <a:t>dever fazer.”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1805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 Cristo me falou: </a:t>
            </a:r>
          </a:p>
          <a:p>
            <a:r>
              <a:rPr lang="pt-BR" dirty="0"/>
              <a:t>“Não é preciso transpor o </a:t>
            </a:r>
          </a:p>
          <a:p>
            <a:r>
              <a:rPr lang="pt-BR" dirty="0"/>
              <a:t>mar </a:t>
            </a:r>
            <a:r>
              <a:rPr lang="pt-BR" dirty="0" err="1"/>
              <a:t>p’ra</a:t>
            </a:r>
            <a:r>
              <a:rPr lang="pt-BR" dirty="0"/>
              <a:t> ser um missionário.</a:t>
            </a:r>
          </a:p>
        </p:txBody>
      </p:sp>
    </p:spTree>
    <p:extLst>
      <p:ext uri="{BB962C8B-B14F-4D97-AF65-F5344CB8AC3E}">
        <p14:creationId xmlns:p14="http://schemas.microsoft.com/office/powerpoint/2010/main" val="2479152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MISSIONÁRIO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só seguir o teu caminho, </a:t>
            </a:r>
          </a:p>
          <a:p>
            <a:r>
              <a:rPr lang="pt-BR" dirty="0"/>
              <a:t>E tu verás como é fácil ser </a:t>
            </a:r>
          </a:p>
          <a:p>
            <a:r>
              <a:rPr lang="pt-BR" dirty="0" err="1"/>
              <a:t>p’ra</a:t>
            </a:r>
            <a:r>
              <a:rPr lang="pt-BR" dirty="0"/>
              <a:t> Deus um missionário.” </a:t>
            </a:r>
          </a:p>
        </p:txBody>
      </p:sp>
    </p:spTree>
    <p:extLst>
      <p:ext uri="{BB962C8B-B14F-4D97-AF65-F5344CB8AC3E}">
        <p14:creationId xmlns:p14="http://schemas.microsoft.com/office/powerpoint/2010/main" val="3926355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125</Words>
  <Application>Microsoft Office PowerPoint</Application>
  <PresentationFormat>Apresentação na tela (16:9)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UM MISSIONÁRIO</vt:lpstr>
      <vt:lpstr>UM MISSIONÁRIO</vt:lpstr>
      <vt:lpstr>UM MISSIONÁRIO</vt:lpstr>
      <vt:lpstr>UM MISSIONÁRIO</vt:lpstr>
      <vt:lpstr>UM MISSIONÁRIO</vt:lpstr>
      <vt:lpstr>UM MISSIONÁRIO</vt:lpstr>
      <vt:lpstr>UM MISSIONÁRIO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2019-06-12T23:21:10Z</dcterms:modified>
</cp:coreProperties>
</file>

<file path=docProps/thumbnail.jpeg>
</file>